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7" r:id="rId21"/>
    <p:sldId id="276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452943-502C-4776-A5E7-90C59DA9B390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DB35AD-A00F-4E27-BF9B-4264B914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Early Hebrews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7, Section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Solomon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David’s son Solomon took the throne in 965 BC. He was a strong king like his father.</a:t>
            </a:r>
          </a:p>
          <a:p>
            <a:r>
              <a:rPr lang="en-US" dirty="0" smtClean="0"/>
              <a:t>He expanded the kingdom into other lands. Egypt and Phoenicia became his allies.</a:t>
            </a:r>
          </a:p>
          <a:p>
            <a:r>
              <a:rPr lang="en-US" dirty="0" smtClean="0"/>
              <a:t>Solomon built one of the greatest temples on earth in Jerusalem and dedicated it to God.</a:t>
            </a:r>
          </a:p>
          <a:p>
            <a:r>
              <a:rPr lang="en-US" dirty="0" smtClean="0"/>
              <a:t>Solomon’s Temple was the religious center for the Israelites.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Invaders Conquer and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Solomon’s death in 930 BC, revolts broke out about who would be king.</a:t>
            </a:r>
          </a:p>
          <a:p>
            <a:r>
              <a:rPr lang="en-US" dirty="0" smtClean="0"/>
              <a:t>Within a year, Israel was torn apart. Israel split into two kingdoms: Israel and Judah.</a:t>
            </a:r>
          </a:p>
          <a:p>
            <a:r>
              <a:rPr lang="en-US" dirty="0" smtClean="0"/>
              <a:t>The two new kingdoms lasted for many centuries. In the end, however, they were defeated. </a:t>
            </a:r>
          </a:p>
          <a:p>
            <a:r>
              <a:rPr lang="en-US" dirty="0" smtClean="0"/>
              <a:t>The Assyrians defeated Israel in 722 BC. Most of the people scattered.</a:t>
            </a:r>
          </a:p>
          <a:p>
            <a:r>
              <a:rPr lang="en-US" dirty="0" smtClean="0"/>
              <a:t>Judah was defeated by the Chaldeans.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Diaspora is the spreading of the Jewish people after Israel and Judah were taken over</a:t>
            </a:r>
          </a:p>
          <a:p>
            <a:r>
              <a:rPr lang="en-US" dirty="0" smtClean="0"/>
              <a:t>Rome defeats the invaders. After it becomes safe to return, many Jewish people chose not to, spreading their culture and descendants all over the Persian Empire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and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 BC—A Jewish family called the </a:t>
            </a:r>
            <a:r>
              <a:rPr lang="en-US" dirty="0" err="1" smtClean="0"/>
              <a:t>Maccabees</a:t>
            </a:r>
            <a:r>
              <a:rPr lang="en-US" dirty="0" smtClean="0"/>
              <a:t> led a revolt and allowed the Jews to run their kingdom for another 100 years</a:t>
            </a:r>
          </a:p>
          <a:p>
            <a:r>
              <a:rPr lang="en-US" dirty="0" smtClean="0"/>
              <a:t>63 BC—Romans conquer the Jews</a:t>
            </a:r>
          </a:p>
          <a:p>
            <a:pPr lvl="1"/>
            <a:r>
              <a:rPr lang="en-US" dirty="0" smtClean="0"/>
              <a:t>Jewish were not happy with Roman rule and talk of revolt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Hebrew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Woman’s father picked her husband </a:t>
            </a:r>
          </a:p>
          <a:p>
            <a:r>
              <a:rPr lang="en-US" dirty="0" smtClean="0"/>
              <a:t>Women had no rights</a:t>
            </a:r>
          </a:p>
          <a:p>
            <a:pPr lvl="1"/>
            <a:r>
              <a:rPr lang="en-US" dirty="0" smtClean="0"/>
              <a:t>They could only inherit their parent’s land/home if they had no brothers</a:t>
            </a:r>
          </a:p>
          <a:p>
            <a:r>
              <a:rPr lang="en-US" dirty="0" smtClean="0"/>
              <a:t>If a woman’s husband died, she had to marry one of his brothers</a:t>
            </a:r>
          </a:p>
          <a:p>
            <a:pPr lvl="1"/>
            <a:r>
              <a:rPr lang="en-US" dirty="0" smtClean="0"/>
              <a:t>If he had no brothers, she was poor and had little to take care of herself</a:t>
            </a:r>
          </a:p>
          <a:p>
            <a:r>
              <a:rPr lang="en-US" dirty="0" smtClean="0"/>
              <a:t>Important Hebrew Women</a:t>
            </a:r>
          </a:p>
          <a:p>
            <a:pPr lvl="1"/>
            <a:r>
              <a:rPr lang="en-US" dirty="0" smtClean="0"/>
              <a:t>Queen Esther</a:t>
            </a:r>
          </a:p>
          <a:p>
            <a:pPr lvl="1"/>
            <a:r>
              <a:rPr lang="en-US" dirty="0" smtClean="0"/>
              <a:t>Deborah the Judge</a:t>
            </a:r>
          </a:p>
          <a:p>
            <a:pPr lvl="1"/>
            <a:r>
              <a:rPr lang="en-US" dirty="0" smtClean="0"/>
              <a:t>Ruth the widow (set example of how virtuous Hebrew women acted)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Jewish Beliefs and Texts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7, Sec. 2</a:t>
            </a:r>
            <a:endParaRPr lang="en-US" dirty="0"/>
          </a:p>
        </p:txBody>
      </p:sp>
      <p:pic>
        <p:nvPicPr>
          <p:cNvPr id="1026" name="Picture 2" descr="http://reformadoreformandome.files.wordpress.com/2007/11/t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4495800" cy="3203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One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Jewish faith is monotheistic</a:t>
            </a:r>
          </a:p>
          <a:p>
            <a:pPr lvl="1"/>
            <a:r>
              <a:rPr lang="en-US" dirty="0" smtClean="0"/>
              <a:t>The Hebrew name for God is Yahweh</a:t>
            </a:r>
          </a:p>
          <a:p>
            <a:pPr lvl="1"/>
            <a:r>
              <a:rPr lang="en-US" dirty="0" smtClean="0"/>
              <a:t>Monotheism – the belief in only one god. The Jews only believed in one God.</a:t>
            </a:r>
          </a:p>
          <a:p>
            <a:r>
              <a:rPr lang="en-US" dirty="0" smtClean="0"/>
              <a:t>Possibly the world’s first monotheistic religion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Belief in Justice and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Justice=kindness and fairness when dealing with people</a:t>
            </a:r>
          </a:p>
          <a:p>
            <a:r>
              <a:rPr lang="en-US" dirty="0" smtClean="0"/>
              <a:t>Believe in giving aid to the poor, sick, and orphans</a:t>
            </a:r>
          </a:p>
          <a:p>
            <a:r>
              <a:rPr lang="en-US" dirty="0" smtClean="0"/>
              <a:t>Expect fair dealings in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Obedience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Most important laws= 10 Commandments</a:t>
            </a:r>
          </a:p>
          <a:p>
            <a:pPr lvl="0"/>
            <a:r>
              <a:rPr lang="en-US" dirty="0" smtClean="0"/>
              <a:t>The Mosaic Laws--a system of laws that the Jews believed came from Yahweh.</a:t>
            </a:r>
          </a:p>
          <a:p>
            <a:pPr lvl="1"/>
            <a:r>
              <a:rPr lang="en-US" dirty="0" smtClean="0"/>
              <a:t>like the Ten Commandments because they guide the Jews on how to live their daily lives (how to pray, celebrate holidays, observance of Sabbath day)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831080" cy="503224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 smtClean="0"/>
              <a:t>Tanach</a:t>
            </a:r>
            <a:r>
              <a:rPr lang="en-US" dirty="0" smtClean="0"/>
              <a:t>—the Hebrew Bible is made up of 3 parts:</a:t>
            </a:r>
          </a:p>
          <a:p>
            <a:pPr lvl="1"/>
            <a:r>
              <a:rPr lang="en-US" dirty="0" smtClean="0"/>
              <a:t>Torah</a:t>
            </a:r>
          </a:p>
          <a:p>
            <a:pPr lvl="1"/>
            <a:r>
              <a:rPr lang="en-US" dirty="0" smtClean="0"/>
              <a:t>8 books of the Prophets</a:t>
            </a:r>
          </a:p>
          <a:p>
            <a:pPr lvl="1"/>
            <a:r>
              <a:rPr lang="en-US" dirty="0" smtClean="0"/>
              <a:t>11 books of Poetry, Songs, Stories, Lessons and History</a:t>
            </a:r>
          </a:p>
          <a:p>
            <a:pPr lvl="0"/>
            <a:r>
              <a:rPr lang="en-US" dirty="0" smtClean="0"/>
              <a:t>Torah – the most sacred text of Judaism.</a:t>
            </a:r>
          </a:p>
          <a:p>
            <a:pPr lvl="1"/>
            <a:r>
              <a:rPr lang="en-US" dirty="0" smtClean="0"/>
              <a:t>The contents of the Torah were revealed to Moses</a:t>
            </a:r>
          </a:p>
          <a:p>
            <a:pPr lvl="1"/>
            <a:r>
              <a:rPr lang="en-US" dirty="0" smtClean="0"/>
              <a:t>First 5 books of the Christian Bible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 descr="http://media-cache-ec0.pinimg.com/736x/a5/c8/2a/a5c82adc181a6c9a8313f0670709dd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28575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Judaism – </a:t>
            </a:r>
            <a:r>
              <a:rPr lang="en-US" dirty="0" smtClean="0"/>
              <a:t>the Hebrew religion</a:t>
            </a:r>
          </a:p>
          <a:p>
            <a:pPr lvl="0"/>
            <a:r>
              <a:rPr lang="en-US" b="1" dirty="0" smtClean="0"/>
              <a:t>Abraham – </a:t>
            </a:r>
            <a:r>
              <a:rPr lang="en-US" dirty="0" smtClean="0"/>
              <a:t>God told him to leave his home and go on a long journey west. God promised to lead Abraham to a new land and make his descendants into a mighty nation.</a:t>
            </a:r>
          </a:p>
          <a:p>
            <a:pPr lvl="0"/>
            <a:r>
              <a:rPr lang="en-US" b="1" dirty="0" smtClean="0"/>
              <a:t>Moses – </a:t>
            </a:r>
            <a:r>
              <a:rPr lang="en-US" dirty="0" smtClean="0"/>
              <a:t>God told this man to lead the Hebrews out of Egypt during the 1200s BC.</a:t>
            </a:r>
          </a:p>
          <a:p>
            <a:pPr lvl="0"/>
            <a:r>
              <a:rPr lang="en-US" b="1" dirty="0" smtClean="0"/>
              <a:t>Exodus – </a:t>
            </a:r>
            <a:r>
              <a:rPr lang="en-US" dirty="0" smtClean="0"/>
              <a:t>the journey of Moses leading his people out of Egypt.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373880" cy="4187952"/>
          </a:xfrm>
        </p:spPr>
        <p:txBody>
          <a:bodyPr/>
          <a:lstStyle/>
          <a:p>
            <a:r>
              <a:rPr lang="en-US" dirty="0" smtClean="0"/>
              <a:t>Talmud—set of commentaries, stories, and folklore about the Hebrew people</a:t>
            </a:r>
          </a:p>
          <a:p>
            <a:pPr lvl="1"/>
            <a:r>
              <a:rPr lang="en-US" dirty="0" smtClean="0"/>
              <a:t>Highly important to the Hebrew people</a:t>
            </a:r>
            <a:endParaRPr lang="en-US" dirty="0"/>
          </a:p>
        </p:txBody>
      </p:sp>
      <p:pic>
        <p:nvPicPr>
          <p:cNvPr id="34818" name="Picture 2" descr="http://www.artscroll.com/images/covers/d/dhts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85800"/>
            <a:ext cx="28575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526280" cy="4187952"/>
          </a:xfrm>
        </p:spPr>
        <p:txBody>
          <a:bodyPr/>
          <a:lstStyle/>
          <a:p>
            <a:pPr lvl="0"/>
            <a:r>
              <a:rPr lang="en-US" dirty="0" smtClean="0"/>
              <a:t>Dead Sea Scrolls – written 2000 years ago by Jews to explain ancient Jewish beliefs. They were found by a young boy exploring a small cave near the Dead Sea.</a:t>
            </a:r>
          </a:p>
          <a:p>
            <a:endParaRPr lang="en-US" dirty="0"/>
          </a:p>
        </p:txBody>
      </p:sp>
      <p:pic>
        <p:nvPicPr>
          <p:cNvPr id="32770" name="Picture 2" descr="http://randalldsmith.com/wp-content/uploads/2011/06/deadseascrolls-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3230033" cy="2422525"/>
          </a:xfrm>
          <a:prstGeom prst="rect">
            <a:avLst/>
          </a:prstGeom>
          <a:noFill/>
        </p:spPr>
      </p:pic>
      <p:pic>
        <p:nvPicPr>
          <p:cNvPr id="32772" name="Picture 4" descr="http://www.bl.uk/onlinegallery/sacredtexts/images/deadseascrolls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292" y="3200401"/>
            <a:ext cx="341628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0352"/>
            <a:ext cx="8153400" cy="206044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Synagogue – Jewish house of worship</a:t>
            </a:r>
          </a:p>
          <a:p>
            <a:pPr lvl="0"/>
            <a:r>
              <a:rPr lang="en-US" dirty="0" smtClean="0"/>
              <a:t>Prophet – people who are said to receive messages from God to be taught to others.</a:t>
            </a:r>
          </a:p>
          <a:p>
            <a:endParaRPr lang="en-US" dirty="0"/>
          </a:p>
        </p:txBody>
      </p:sp>
      <p:pic>
        <p:nvPicPr>
          <p:cNvPr id="33794" name="Picture 2" descr="http://www.slovak-jewish-heritage.org/fileadmin/www_files/images/slovak_synagogues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2387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Judaism Influences Later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Judaism has greatly influenced European and American cultures</a:t>
            </a:r>
          </a:p>
          <a:p>
            <a:pPr lvl="1"/>
            <a:r>
              <a:rPr lang="en-US" dirty="0" smtClean="0"/>
              <a:t>Many people look to the 10 Commandments on how to live their life righteously</a:t>
            </a:r>
          </a:p>
          <a:p>
            <a:pPr lvl="1"/>
            <a:r>
              <a:rPr lang="en-US" dirty="0" smtClean="0"/>
              <a:t>Many businesses observe Sabbath by not opening/opening at 1:00 on Sundays</a:t>
            </a:r>
          </a:p>
          <a:p>
            <a:r>
              <a:rPr lang="en-US" dirty="0" smtClean="0"/>
              <a:t>Shaped Christianity</a:t>
            </a:r>
          </a:p>
          <a:p>
            <a:pPr lvl="1"/>
            <a:r>
              <a:rPr lang="en-US" dirty="0" smtClean="0"/>
              <a:t>Jesus was born Jewish; Christians believe Jesus fulfilled the Jewish prophecy of the Christ Savior</a:t>
            </a:r>
          </a:p>
          <a:p>
            <a:r>
              <a:rPr lang="en-US" dirty="0" smtClean="0"/>
              <a:t>Shaped Islam</a:t>
            </a:r>
          </a:p>
          <a:p>
            <a:pPr lvl="1"/>
            <a:r>
              <a:rPr lang="en-US" dirty="0" smtClean="0"/>
              <a:t>First people to adopt Islam believe that they are descendants of Abraham, like Hebrews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Judaism over the Centuries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7, Sec.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Revolt against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Rome took over Israel</a:t>
            </a:r>
          </a:p>
          <a:p>
            <a:r>
              <a:rPr lang="en-US" dirty="0" smtClean="0"/>
              <a:t>Zealots—led many revolts against Rome</a:t>
            </a:r>
          </a:p>
          <a:p>
            <a:pPr lvl="1"/>
            <a:r>
              <a:rPr lang="en-US" dirty="0" smtClean="0"/>
              <a:t>Believed that Jews should only have to answer to God, not foreign rule</a:t>
            </a:r>
          </a:p>
          <a:p>
            <a:r>
              <a:rPr lang="en-US" dirty="0" smtClean="0"/>
              <a:t>AD 66—Jews revolted against Roman rule, led by Zealots</a:t>
            </a:r>
          </a:p>
          <a:p>
            <a:pPr lvl="1"/>
            <a:r>
              <a:rPr lang="en-US" dirty="0" smtClean="0"/>
              <a:t>Not successful</a:t>
            </a:r>
          </a:p>
          <a:p>
            <a:pPr lvl="1"/>
            <a:r>
              <a:rPr lang="en-US" dirty="0" smtClean="0"/>
              <a:t>Romans destroyed Jerusalem and burned the Second Temple (built after King Solomon’s Temple was destroyed earlier) as punishment</a:t>
            </a:r>
          </a:p>
          <a:p>
            <a:pPr lvl="1"/>
            <a:r>
              <a:rPr lang="en-US" dirty="0" smtClean="0"/>
              <a:t>Losing the Second Temple made most Jews give up</a:t>
            </a:r>
          </a:p>
          <a:p>
            <a:pPr lvl="1"/>
            <a:r>
              <a:rPr lang="en-US" dirty="0" smtClean="0"/>
              <a:t>1,000 Zealots refused to give up; locked themselves in a mountain fortress</a:t>
            </a:r>
          </a:p>
          <a:p>
            <a:pPr lvl="1"/>
            <a:r>
              <a:rPr lang="en-US" dirty="0" smtClean="0"/>
              <a:t>15,000 Roman soldiers attacked the fortress for 2 years and finally broke in; Zealots committed suicide so they wouldn’t be made into slaves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killed most of Jerusalem’s people</a:t>
            </a:r>
          </a:p>
          <a:p>
            <a:r>
              <a:rPr lang="en-US" dirty="0" smtClean="0"/>
              <a:t>Those who were not killed were turned into slaves</a:t>
            </a:r>
          </a:p>
          <a:p>
            <a:r>
              <a:rPr lang="en-US" dirty="0" smtClean="0"/>
              <a:t>Jews tried to revolt 60 years later, but that was unsuccessful as well</a:t>
            </a:r>
            <a:endParaRPr lang="en-US" dirty="0"/>
          </a:p>
        </p:txBody>
      </p:sp>
      <p:pic>
        <p:nvPicPr>
          <p:cNvPr id="35842" name="Picture 2" descr="http://ritabay.files.wordpress.com/2012/02/the-original-menorah-on-the-arch-of-ti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645089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and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the Second Temple was destroyed, local synagogues became important places of worship</a:t>
            </a:r>
          </a:p>
          <a:p>
            <a:r>
              <a:rPr lang="en-US" dirty="0" smtClean="0"/>
              <a:t>Rabbis, Jewish religious leaders, took on important leadership roles, helping Jews in their religious lives</a:t>
            </a:r>
          </a:p>
          <a:p>
            <a:pPr lvl="1"/>
            <a:r>
              <a:rPr lang="en-US" dirty="0" smtClean="0"/>
              <a:t>Taught and interpreted the Torah</a:t>
            </a:r>
          </a:p>
          <a:p>
            <a:r>
              <a:rPr lang="en-US" dirty="0" smtClean="0"/>
              <a:t>Jewish people migrated all over the Mediterranean area</a:t>
            </a:r>
          </a:p>
          <a:p>
            <a:pPr lvl="1"/>
            <a:r>
              <a:rPr lang="en-US" dirty="0" smtClean="0"/>
              <a:t>Many groups they came into contact with mistreated them and discriminated against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Jewish Migration, AD 70 and after</a:t>
            </a:r>
            <a:endParaRPr lang="en-US" dirty="0"/>
          </a:p>
        </p:txBody>
      </p:sp>
      <p:pic>
        <p:nvPicPr>
          <p:cNvPr id="39938" name="Picture 2" descr="http://images.rcg.org/images/lit/aabibp-migration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6675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Traditions after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Jews still believed in Yahweh and followed the sacred texts</a:t>
            </a:r>
          </a:p>
          <a:p>
            <a:r>
              <a:rPr lang="en-US" dirty="0" smtClean="0"/>
              <a:t>Languages, rituals, and cultures of the dispersed Jews began to evolve</a:t>
            </a:r>
          </a:p>
          <a:p>
            <a:r>
              <a:rPr lang="en-US" dirty="0" smtClean="0"/>
              <a:t>Eastern European Jews</a:t>
            </a:r>
          </a:p>
          <a:p>
            <a:pPr lvl="1"/>
            <a:r>
              <a:rPr lang="en-US" dirty="0" smtClean="0"/>
              <a:t>Usually separated themselves from non-Jews</a:t>
            </a:r>
          </a:p>
          <a:p>
            <a:pPr lvl="1"/>
            <a:r>
              <a:rPr lang="en-US" dirty="0" smtClean="0"/>
              <a:t>Created the Yiddish language, similar to German but written in Hebrew alphabet</a:t>
            </a:r>
          </a:p>
          <a:p>
            <a:r>
              <a:rPr lang="en-US" dirty="0" smtClean="0"/>
              <a:t>Spanish and Portuguese Jews</a:t>
            </a:r>
          </a:p>
          <a:p>
            <a:pPr lvl="1"/>
            <a:r>
              <a:rPr lang="en-US" dirty="0" smtClean="0"/>
              <a:t>Interacted with non-Jews</a:t>
            </a:r>
          </a:p>
          <a:p>
            <a:pPr lvl="1"/>
            <a:r>
              <a:rPr lang="en-US" dirty="0" smtClean="0"/>
              <a:t>Created the Ladino language, mix of Spanish, Hebrew, and Arabic</a:t>
            </a:r>
          </a:p>
          <a:p>
            <a:pPr lvl="1"/>
            <a:r>
              <a:rPr lang="en-US" dirty="0" smtClean="0"/>
              <a:t>Their scholars made advances in mathematics, astronomy, medicine, and philosophy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Abraham: Man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Abraham left Mesopotamia because God promised him land and to make his descendants a nation.</a:t>
            </a:r>
          </a:p>
          <a:p>
            <a:pPr lvl="0"/>
            <a:r>
              <a:rPr lang="en-US" dirty="0" smtClean="0"/>
              <a:t>He settled in Canaan, on the Mediterranean Sea.</a:t>
            </a:r>
          </a:p>
          <a:p>
            <a:pPr lvl="0"/>
            <a:r>
              <a:rPr lang="en-US" dirty="0" smtClean="0"/>
              <a:t>Later, however, some Hebrews moved to Egypt because of a famine.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 and Holy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953000" cy="48798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Hanukkah</a:t>
            </a:r>
          </a:p>
          <a:p>
            <a:pPr lvl="1"/>
            <a:r>
              <a:rPr lang="en-US" dirty="0" smtClean="0"/>
              <a:t>In December</a:t>
            </a:r>
          </a:p>
          <a:p>
            <a:pPr lvl="1"/>
            <a:r>
              <a:rPr lang="en-US" dirty="0" smtClean="0"/>
              <a:t>Honors the rededication of the Second Temple by the </a:t>
            </a:r>
            <a:r>
              <a:rPr lang="en-US" dirty="0" err="1" smtClean="0"/>
              <a:t>Maccabee</a:t>
            </a:r>
            <a:r>
              <a:rPr lang="en-US" dirty="0" smtClean="0"/>
              <a:t> family</a:t>
            </a:r>
          </a:p>
          <a:p>
            <a:pPr lvl="1"/>
            <a:r>
              <a:rPr lang="en-US" dirty="0" smtClean="0"/>
              <a:t>According to legend, the </a:t>
            </a:r>
            <a:r>
              <a:rPr lang="en-US" dirty="0" err="1" smtClean="0"/>
              <a:t>Maccabee</a:t>
            </a:r>
            <a:r>
              <a:rPr lang="en-US" dirty="0" smtClean="0"/>
              <a:t> family had convinced non-Jewish leaders to let them keep their religion (before Roman rule). They didn’t have enough lamp oil to burn for ceremony; the oil that should have lasted 1 day lasted 8 (a miracle from God)</a:t>
            </a:r>
          </a:p>
          <a:p>
            <a:pPr lvl="1"/>
            <a:r>
              <a:rPr lang="en-US" dirty="0" smtClean="0"/>
              <a:t>Jews use a menorah, or special candle holder, to celebrate this</a:t>
            </a:r>
          </a:p>
        </p:txBody>
      </p:sp>
      <p:pic>
        <p:nvPicPr>
          <p:cNvPr id="41986" name="Picture 2" descr="http://www.wowindows.com/posters_print/Menorah_for%20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09600"/>
            <a:ext cx="2819400" cy="464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Passover</a:t>
            </a:r>
          </a:p>
          <a:p>
            <a:pPr lvl="1"/>
            <a:r>
              <a:rPr lang="en-US" dirty="0" smtClean="0"/>
              <a:t>Celebrated in March or April</a:t>
            </a:r>
          </a:p>
          <a:p>
            <a:pPr lvl="1"/>
            <a:r>
              <a:rPr lang="en-US" dirty="0" smtClean="0"/>
              <a:t>Time to remember the Exodus from Egypt</a:t>
            </a:r>
          </a:p>
          <a:p>
            <a:pPr lvl="1"/>
            <a:r>
              <a:rPr lang="en-US" dirty="0" smtClean="0"/>
              <a:t>According to tradition, Jews only eat </a:t>
            </a:r>
            <a:r>
              <a:rPr lang="en-US" dirty="0" err="1" smtClean="0"/>
              <a:t>unleaven</a:t>
            </a:r>
            <a:r>
              <a:rPr lang="en-US" dirty="0" smtClean="0"/>
              <a:t> bread because bakers in Egypt didn’t have time for the bread to rise before they left</a:t>
            </a:r>
          </a:p>
          <a:p>
            <a:pPr lvl="1"/>
            <a:r>
              <a:rPr lang="en-US" dirty="0" smtClean="0"/>
              <a:t>Eat </a:t>
            </a:r>
            <a:r>
              <a:rPr lang="en-US" dirty="0" err="1" smtClean="0"/>
              <a:t>seder</a:t>
            </a:r>
            <a:r>
              <a:rPr lang="en-US" dirty="0" smtClean="0"/>
              <a:t>, a meal that reflects symbolic parts of the Exodus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Holy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most important Jewish holidays</a:t>
            </a:r>
          </a:p>
          <a:p>
            <a:r>
              <a:rPr lang="en-US" dirty="0" smtClean="0"/>
              <a:t>Take place in Sept. and Oct.</a:t>
            </a:r>
          </a:p>
          <a:p>
            <a:r>
              <a:rPr lang="en-US" dirty="0" smtClean="0"/>
              <a:t>Rosh Hashanah (Beginning Jewish calendar)</a:t>
            </a:r>
          </a:p>
          <a:p>
            <a:r>
              <a:rPr lang="en-US" dirty="0" smtClean="0"/>
              <a:t>Yom Kippur (Jews ask God for forgiveness; it is the holiest day of the entire year</a:t>
            </a:r>
            <a:r>
              <a:rPr lang="en-US" smtClean="0"/>
              <a:t>; fast all day)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220 reading and questions</a:t>
            </a:r>
          </a:p>
          <a:p>
            <a:r>
              <a:rPr lang="en-US" dirty="0" smtClean="0"/>
              <a:t>Pg. 221, #1-10</a:t>
            </a:r>
          </a:p>
          <a:p>
            <a:r>
              <a:rPr lang="en-US" dirty="0" smtClean="0"/>
              <a:t>What are the basic beliefs of Judaism?</a:t>
            </a:r>
          </a:p>
          <a:p>
            <a:r>
              <a:rPr lang="en-US" dirty="0" smtClean="0"/>
              <a:t>What are some Jewish beliefs that we see around us today in the Western world (America &amp; Europe)?</a:t>
            </a:r>
          </a:p>
          <a:p>
            <a:r>
              <a:rPr lang="en-US" dirty="0" smtClean="0"/>
              <a:t>How did the Romans punish the Jewish people who revolted?</a:t>
            </a:r>
          </a:p>
          <a:p>
            <a:r>
              <a:rPr lang="en-US" dirty="0" smtClean="0"/>
              <a:t>Pg. 223, #1-7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do 2 things for your project:</a:t>
            </a:r>
          </a:p>
          <a:p>
            <a:pPr lvl="1"/>
            <a:r>
              <a:rPr lang="en-US" dirty="0" smtClean="0"/>
              <a:t>1. Create a map</a:t>
            </a:r>
          </a:p>
          <a:p>
            <a:pPr lvl="1"/>
            <a:r>
              <a:rPr lang="en-US" dirty="0" smtClean="0"/>
              <a:t>2. Choose a story from the following list to read and summarize. After summarizing the story, you must right an explanation of how this story illustrates an idea you learned in this chapter.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the paper provided, write your name in the upper right corner.</a:t>
            </a:r>
          </a:p>
          <a:p>
            <a:r>
              <a:rPr lang="en-US" dirty="0" smtClean="0"/>
              <a:t>Title the map “Ancient Hebrews and Their Lands”</a:t>
            </a:r>
          </a:p>
          <a:p>
            <a:r>
              <a:rPr lang="en-US" dirty="0" smtClean="0"/>
              <a:t>Color bodies of water blue</a:t>
            </a:r>
          </a:p>
          <a:p>
            <a:r>
              <a:rPr lang="en-US" dirty="0" smtClean="0"/>
              <a:t>Color land orange</a:t>
            </a:r>
          </a:p>
          <a:p>
            <a:r>
              <a:rPr lang="en-US" dirty="0" smtClean="0"/>
              <a:t>Trace and label Abraham’s route (p. 203 in book) in red</a:t>
            </a:r>
          </a:p>
          <a:p>
            <a:r>
              <a:rPr lang="en-US" dirty="0" smtClean="0"/>
              <a:t>Trace and label Moses’ route (p. 203) in green</a:t>
            </a:r>
          </a:p>
          <a:p>
            <a:r>
              <a:rPr lang="en-US" dirty="0" smtClean="0"/>
              <a:t>Label the Mediterranean Sea, the Euphrates River, the Red Sea, the Jordan River, Mount Sinai, Mesopotamia, Hittite Empire, Assyria</a:t>
            </a:r>
          </a:p>
          <a:p>
            <a:r>
              <a:rPr lang="en-US" dirty="0" smtClean="0"/>
              <a:t>Label Ur and Babylon and mark them with a dot (b/c they are cities)</a:t>
            </a:r>
          </a:p>
          <a:p>
            <a:r>
              <a:rPr lang="en-US" dirty="0" smtClean="0"/>
              <a:t>Create a key for your map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16764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Story Choices—Pick one story to read and explain how it is related to something you learned in the chapter.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Ch. 12:1-3; and all of Ch. 15. </a:t>
            </a:r>
          </a:p>
          <a:p>
            <a:r>
              <a:rPr lang="en-US" dirty="0" smtClean="0"/>
              <a:t>Exodus Ch. 12:1-16, 12:23-24</a:t>
            </a:r>
          </a:p>
          <a:p>
            <a:r>
              <a:rPr lang="en-US" dirty="0" smtClean="0"/>
              <a:t>Exodus Ch.14:15-23, 14:30-31</a:t>
            </a:r>
          </a:p>
          <a:p>
            <a:r>
              <a:rPr lang="en-US" dirty="0" smtClean="0"/>
              <a:t>Exodus Ch. 20</a:t>
            </a:r>
          </a:p>
          <a:p>
            <a:r>
              <a:rPr lang="en-US" dirty="0" smtClean="0"/>
              <a:t>The book of Ruth</a:t>
            </a:r>
          </a:p>
          <a:p>
            <a:r>
              <a:rPr lang="en-US" dirty="0" smtClean="0"/>
              <a:t>1 Samuel Ch. 18:13-16, 2 Samuel Ch. 3:1</a:t>
            </a:r>
          </a:p>
          <a:p>
            <a:r>
              <a:rPr lang="en-US" dirty="0" smtClean="0"/>
              <a:t>1 King Ch. 3:5-14</a:t>
            </a:r>
          </a:p>
          <a:p>
            <a:r>
              <a:rPr lang="en-US" dirty="0" smtClean="0"/>
              <a:t>1 King Ch. 5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in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Hebrews were living in Egypt, their population continued to increase.</a:t>
            </a:r>
          </a:p>
          <a:p>
            <a:r>
              <a:rPr lang="en-US" dirty="0" smtClean="0"/>
              <a:t>The pharaoh feared that the Hebrews would take over Egypt.</a:t>
            </a:r>
          </a:p>
          <a:p>
            <a:r>
              <a:rPr lang="en-US" dirty="0" smtClean="0"/>
              <a:t>He decided to enslave them to prevent this.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Exodus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According to the Bible, a leader named Moses appeared among the Hebrew people.</a:t>
            </a:r>
          </a:p>
          <a:p>
            <a:r>
              <a:rPr lang="en-US" dirty="0" smtClean="0"/>
              <a:t>In the 1200s BC, Moses demanded that the Pharaoh release the Hebrew people.</a:t>
            </a:r>
          </a:p>
          <a:p>
            <a:r>
              <a:rPr lang="en-US" dirty="0" smtClean="0"/>
              <a:t>When the Pharaoh refused, a series of plagues struck Egypt.</a:t>
            </a:r>
          </a:p>
          <a:p>
            <a:r>
              <a:rPr lang="en-US" dirty="0" smtClean="0"/>
              <a:t>Because of this, the pharaoh released the Hebrews. Moses led them out of Egypt in the Exodus.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many years after the Exodus, the Hebrews wandered 40 years through the desert trying to reach Canaan.</a:t>
            </a:r>
          </a:p>
          <a:p>
            <a:r>
              <a:rPr lang="en-US" dirty="0" smtClean="0"/>
              <a:t>They eventually reached a mountain called Sinai. On this mountain, God gave Moses the 10 Commandments.</a:t>
            </a:r>
          </a:p>
          <a:p>
            <a:r>
              <a:rPr lang="en-US" dirty="0" smtClean="0"/>
              <a:t>The 10 Commandments were a set of moral codes in which the Hebrews agreed to value human life, self-control, and justice.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Canaan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Moses died before being allowed to enter Canaan.</a:t>
            </a:r>
          </a:p>
          <a:p>
            <a:r>
              <a:rPr lang="en-US" dirty="0" smtClean="0"/>
              <a:t>Once there, the Hebrews had to battle the people living in Canaan.</a:t>
            </a:r>
          </a:p>
          <a:p>
            <a:r>
              <a:rPr lang="en-US" dirty="0" smtClean="0"/>
              <a:t>After conquering the Canaanites, they settled down and became known as the Israelites.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Unite the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Philistines invaded Israelites lands in mid-1000s BC.</a:t>
            </a:r>
          </a:p>
          <a:p>
            <a:r>
              <a:rPr lang="en-US" dirty="0" smtClean="0"/>
              <a:t>Frightened by these powerful invaders, the Israelites banded together under a single leader named Saul.</a:t>
            </a:r>
          </a:p>
          <a:p>
            <a:r>
              <a:rPr lang="en-US" dirty="0" smtClean="0"/>
              <a:t>Saul was the first king of Israel; he was a strong military leader, but not a strong king. Most of the religious leaders did not agree with him.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David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Saul died, David became king.</a:t>
            </a:r>
          </a:p>
          <a:p>
            <a:r>
              <a:rPr lang="en-US" dirty="0" smtClean="0"/>
              <a:t>He had once been a servant for king Saul. David became close to Saul’s family, but Saul distrusted him and declared him an outlaw.</a:t>
            </a:r>
          </a:p>
          <a:p>
            <a:r>
              <a:rPr lang="en-US" dirty="0" smtClean="0"/>
              <a:t>David lived in the desert for many years, slowly gaining the support of local people.</a:t>
            </a:r>
          </a:p>
          <a:p>
            <a:r>
              <a:rPr lang="en-US" dirty="0" smtClean="0"/>
              <a:t>David was well loved by his people. He defeated the Philistines along with many other war victories. He also captured Jerusalem, which would eventually become Israel’s capital.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2336</TotalTime>
  <Words>1891</Words>
  <Application>Microsoft Office PowerPoint</Application>
  <PresentationFormat>On-screen Show (4:3)</PresentationFormat>
  <Paragraphs>181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The Early Hebrews</vt:lpstr>
      <vt:lpstr>Key Terms and People</vt:lpstr>
      <vt:lpstr>Abraham: Man of God</vt:lpstr>
      <vt:lpstr>Hebrews in Egypt</vt:lpstr>
      <vt:lpstr>The Exodus</vt:lpstr>
      <vt:lpstr>Wandering</vt:lpstr>
      <vt:lpstr>Return to Canaan</vt:lpstr>
      <vt:lpstr>Kings Unite the Israelites</vt:lpstr>
      <vt:lpstr>King David</vt:lpstr>
      <vt:lpstr>King Solomon</vt:lpstr>
      <vt:lpstr>Invaders Conquer and Rule</vt:lpstr>
      <vt:lpstr>Diaspora</vt:lpstr>
      <vt:lpstr>Independence and Conquest</vt:lpstr>
      <vt:lpstr>Women in Hebrew Culture</vt:lpstr>
      <vt:lpstr>Jewish Beliefs and Texts</vt:lpstr>
      <vt:lpstr>Belief in One God</vt:lpstr>
      <vt:lpstr>Belief in Justice and Righteousness</vt:lpstr>
      <vt:lpstr>Belief in Obedience of Law</vt:lpstr>
      <vt:lpstr>Jewish Texts</vt:lpstr>
      <vt:lpstr>Slide 20</vt:lpstr>
      <vt:lpstr>Slide 21</vt:lpstr>
      <vt:lpstr>Slide 22</vt:lpstr>
      <vt:lpstr>Judaism Influences Later Cultures</vt:lpstr>
      <vt:lpstr>Judaism over the Centuries</vt:lpstr>
      <vt:lpstr>Revolt against Rome</vt:lpstr>
      <vt:lpstr>Results of the Revolt</vt:lpstr>
      <vt:lpstr>Migration and Discrimination</vt:lpstr>
      <vt:lpstr>Jewish Migration, AD 70 and after</vt:lpstr>
      <vt:lpstr>Cultural Traditions after Migration</vt:lpstr>
      <vt:lpstr>Traditions and Holy Days</vt:lpstr>
      <vt:lpstr>Passover</vt:lpstr>
      <vt:lpstr>High Holy Days</vt:lpstr>
      <vt:lpstr>Chapter Review</vt:lpstr>
      <vt:lpstr>Judaism Project</vt:lpstr>
      <vt:lpstr>Map Assignment</vt:lpstr>
      <vt:lpstr>Story Choices—Pick one story to read and explain how it is related to something you learned in the chapter.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Hebrews</dc:title>
  <dc:creator>Casey Castro</dc:creator>
  <cp:lastModifiedBy>Casey Castro</cp:lastModifiedBy>
  <cp:revision>8</cp:revision>
  <dcterms:created xsi:type="dcterms:W3CDTF">2013-11-12T15:17:35Z</dcterms:created>
  <dcterms:modified xsi:type="dcterms:W3CDTF">2015-01-13T19:39:47Z</dcterms:modified>
</cp:coreProperties>
</file>